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ï¶&#10;&#10;ï¶&#10;&#10;ï¶&#10;&#10;ï¶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" y="-7168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76600" y="57150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/>
              <a:t>By :- RAMNIK KOUR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13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djectives ppt in hi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djectives ppt in hi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130145" cy="685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7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djectives ppt in hi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6927"/>
            <a:ext cx="9157855" cy="687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17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djectives ppt in hi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7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djectives ppt in hind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59"/>
          <a:stretch/>
        </p:blipFill>
        <p:spPr bwMode="auto">
          <a:xfrm>
            <a:off x="0" y="6927"/>
            <a:ext cx="9350352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51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------------------------------------------------------------------------------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6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2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djectives ppt in hi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4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djectives ppt in hi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20200" cy="69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5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djectives ppt in hi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1"/>
            <a:ext cx="9137073" cy="685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56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djectives ppt in hi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-20782"/>
            <a:ext cx="9171709" cy="688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1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djectives ppt in hi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7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djectives ppt in hi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61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djectives ppt in hi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06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R_ashok@outlook.com</cp:lastModifiedBy>
  <cp:revision>4</cp:revision>
  <dcterms:created xsi:type="dcterms:W3CDTF">2006-08-16T00:00:00Z</dcterms:created>
  <dcterms:modified xsi:type="dcterms:W3CDTF">2019-05-14T06:20:40Z</dcterms:modified>
</cp:coreProperties>
</file>